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47" r:id="rId2"/>
    <p:sldId id="4551" r:id="rId3"/>
    <p:sldId id="4548" r:id="rId4"/>
    <p:sldId id="4552" r:id="rId5"/>
    <p:sldId id="4549" r:id="rId6"/>
    <p:sldId id="4553" r:id="rId7"/>
    <p:sldId id="4550" r:id="rId8"/>
    <p:sldId id="455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modSld">
      <pc:chgData name="贵申 王" userId="201fba2491c5f930" providerId="LiveId" clId="{DCE2E79A-FA80-4B3F-A3B4-A0C24C0A3357}" dt="2025-10-17T02:20:52.767" v="0"/>
      <pc:docMkLst>
        <pc:docMk/>
      </pc:docMkLst>
      <pc:sldChg chg="modSp">
        <pc:chgData name="贵申 王" userId="201fba2491c5f930" providerId="LiveId" clId="{DCE2E79A-FA80-4B3F-A3B4-A0C24C0A3357}" dt="2025-10-17T02:20:52.767" v="0"/>
        <pc:sldMkLst>
          <pc:docMk/>
          <pc:sldMk cId="1245190186" sldId="4551"/>
        </pc:sldMkLst>
        <pc:spChg chg="mod">
          <ac:chgData name="贵申 王" userId="201fba2491c5f930" providerId="LiveId" clId="{DCE2E79A-FA80-4B3F-A3B4-A0C24C0A3357}" dt="2025-10-17T02:20:52.767" v="0"/>
          <ac:spMkLst>
            <pc:docMk/>
            <pc:sldMk cId="1245190186" sldId="4551"/>
            <ac:spMk id="165891" creationId="{427A68D6-E0BC-4F83-AEC6-F1F4557E60AC}"/>
          </ac:spMkLst>
        </pc:spChg>
      </pc:sldChg>
      <pc:sldChg chg="modSp">
        <pc:chgData name="贵申 王" userId="201fba2491c5f930" providerId="LiveId" clId="{DCE2E79A-FA80-4B3F-A3B4-A0C24C0A3357}" dt="2025-10-17T02:20:52.767" v="0"/>
        <pc:sldMkLst>
          <pc:docMk/>
          <pc:sldMk cId="914518459" sldId="4552"/>
        </pc:sldMkLst>
        <pc:spChg chg="mod">
          <ac:chgData name="贵申 王" userId="201fba2491c5f930" providerId="LiveId" clId="{DCE2E79A-FA80-4B3F-A3B4-A0C24C0A3357}" dt="2025-10-17T02:20:52.767" v="0"/>
          <ac:spMkLst>
            <pc:docMk/>
            <pc:sldMk cId="914518459" sldId="4552"/>
            <ac:spMk id="165891" creationId="{427A68D6-E0BC-4F83-AEC6-F1F4557E60AC}"/>
          </ac:spMkLst>
        </pc:spChg>
      </pc:sldChg>
      <pc:sldChg chg="modSp">
        <pc:chgData name="贵申 王" userId="201fba2491c5f930" providerId="LiveId" clId="{DCE2E79A-FA80-4B3F-A3B4-A0C24C0A3357}" dt="2025-10-17T02:20:52.767" v="0"/>
        <pc:sldMkLst>
          <pc:docMk/>
          <pc:sldMk cId="1364207380" sldId="4553"/>
        </pc:sldMkLst>
        <pc:spChg chg="mod">
          <ac:chgData name="贵申 王" userId="201fba2491c5f930" providerId="LiveId" clId="{DCE2E79A-FA80-4B3F-A3B4-A0C24C0A3357}" dt="2025-10-17T02:20:52.767" v="0"/>
          <ac:spMkLst>
            <pc:docMk/>
            <pc:sldMk cId="1364207380" sldId="4553"/>
            <ac:spMk id="165891" creationId="{427A68D6-E0BC-4F83-AEC6-F1F4557E60AC}"/>
          </ac:spMkLst>
        </pc:spChg>
      </pc:sldChg>
      <pc:sldChg chg="modSp">
        <pc:chgData name="贵申 王" userId="201fba2491c5f930" providerId="LiveId" clId="{DCE2E79A-FA80-4B3F-A3B4-A0C24C0A3357}" dt="2025-10-17T02:20:52.767" v="0"/>
        <pc:sldMkLst>
          <pc:docMk/>
          <pc:sldMk cId="3474690180" sldId="4554"/>
        </pc:sldMkLst>
        <pc:spChg chg="mod">
          <ac:chgData name="贵申 王" userId="201fba2491c5f930" providerId="LiveId" clId="{DCE2E79A-FA80-4B3F-A3B4-A0C24C0A3357}" dt="2025-10-17T02:20:52.767" v="0"/>
          <ac:spMkLst>
            <pc:docMk/>
            <pc:sldMk cId="3474690180" sldId="4554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598EB16D-2965-466C-9B85-BA2DE4D3A22C}"/>
    <pc:docChg chg="modSld">
      <pc:chgData name="贵申 王" userId="201fba2491c5f930" providerId="LiveId" clId="{598EB16D-2965-466C-9B85-BA2DE4D3A22C}" dt="2024-08-01T21:11:51.223" v="1" actId="1076"/>
      <pc:docMkLst>
        <pc:docMk/>
      </pc:docMkLst>
      <pc:sldChg chg="modSp">
        <pc:chgData name="贵申 王" userId="201fba2491c5f930" providerId="LiveId" clId="{598EB16D-2965-466C-9B85-BA2DE4D3A22C}" dt="2024-08-01T21:11:51.223" v="1" actId="1076"/>
        <pc:sldMkLst>
          <pc:docMk/>
          <pc:sldMk cId="1838928395" sldId="4552"/>
        </pc:sldMkLst>
      </pc:sldChg>
    </pc:docChg>
  </pc:docChgLst>
  <pc:docChgLst>
    <pc:chgData name="贵申 王" userId="201fba2491c5f930" providerId="LiveId" clId="{D8F00816-14C4-49FC-8389-FEBECB5D3F86}"/>
    <pc:docChg chg="addSld delSld modSld sldOrd">
      <pc:chgData name="贵申 王" userId="201fba2491c5f930" providerId="LiveId" clId="{D8F00816-14C4-49FC-8389-FEBECB5D3F86}" dt="2024-08-09T03:22:39.386" v="84" actId="20577"/>
      <pc:docMkLst>
        <pc:docMk/>
      </pc:docMkLst>
      <pc:sldChg chg="modSp mod">
        <pc:chgData name="贵申 王" userId="201fba2491c5f930" providerId="LiveId" clId="{D8F00816-14C4-49FC-8389-FEBECB5D3F86}" dt="2024-08-09T03:21:44.970" v="56" actId="20577"/>
        <pc:sldMkLst>
          <pc:docMk/>
          <pc:sldMk cId="0" sldId="4547"/>
        </pc:sldMkLst>
      </pc:sldChg>
      <pc:sldChg chg="modSp add mod">
        <pc:chgData name="贵申 王" userId="201fba2491c5f930" providerId="LiveId" clId="{D8F00816-14C4-49FC-8389-FEBECB5D3F86}" dt="2024-08-09T03:22:00.300" v="64" actId="20577"/>
        <pc:sldMkLst>
          <pc:docMk/>
          <pc:sldMk cId="129944835" sldId="4548"/>
        </pc:sldMkLst>
      </pc:sldChg>
      <pc:sldChg chg="del">
        <pc:chgData name="贵申 王" userId="201fba2491c5f930" providerId="LiveId" clId="{D8F00816-14C4-49FC-8389-FEBECB5D3F86}" dt="2024-08-09T02:33:17.265" v="0" actId="47"/>
        <pc:sldMkLst>
          <pc:docMk/>
          <pc:sldMk cId="4218976959" sldId="4548"/>
        </pc:sldMkLst>
      </pc:sldChg>
      <pc:sldChg chg="modSp add mod">
        <pc:chgData name="贵申 王" userId="201fba2491c5f930" providerId="LiveId" clId="{D8F00816-14C4-49FC-8389-FEBECB5D3F86}" dt="2024-08-09T03:22:16.032" v="72" actId="20577"/>
        <pc:sldMkLst>
          <pc:docMk/>
          <pc:sldMk cId="1678357587" sldId="4549"/>
        </pc:sldMkLst>
      </pc:sldChg>
      <pc:sldChg chg="del">
        <pc:chgData name="贵申 王" userId="201fba2491c5f930" providerId="LiveId" clId="{D8F00816-14C4-49FC-8389-FEBECB5D3F86}" dt="2024-08-09T02:33:17.812" v="1" actId="47"/>
        <pc:sldMkLst>
          <pc:docMk/>
          <pc:sldMk cId="1872253901" sldId="4549"/>
        </pc:sldMkLst>
      </pc:sldChg>
      <pc:sldChg chg="del">
        <pc:chgData name="贵申 王" userId="201fba2491c5f930" providerId="LiveId" clId="{D8F00816-14C4-49FC-8389-FEBECB5D3F86}" dt="2024-08-09T02:33:18.277" v="2" actId="47"/>
        <pc:sldMkLst>
          <pc:docMk/>
          <pc:sldMk cId="1388411505" sldId="4550"/>
        </pc:sldMkLst>
      </pc:sldChg>
      <pc:sldChg chg="modSp add mod">
        <pc:chgData name="贵申 王" userId="201fba2491c5f930" providerId="LiveId" clId="{D8F00816-14C4-49FC-8389-FEBECB5D3F86}" dt="2024-08-09T03:22:33.287" v="80" actId="20577"/>
        <pc:sldMkLst>
          <pc:docMk/>
          <pc:sldMk cId="1577257809" sldId="4550"/>
        </pc:sldMkLst>
      </pc:sldChg>
      <pc:sldChg chg="del">
        <pc:chgData name="贵申 王" userId="201fba2491c5f930" providerId="LiveId" clId="{D8F00816-14C4-49FC-8389-FEBECB5D3F86}" dt="2024-08-09T02:33:18.707" v="3" actId="47"/>
        <pc:sldMkLst>
          <pc:docMk/>
          <pc:sldMk cId="886383704" sldId="4551"/>
        </pc:sldMkLst>
      </pc:sldChg>
      <pc:sldChg chg="modSp add mod ord">
        <pc:chgData name="贵申 王" userId="201fba2491c5f930" providerId="LiveId" clId="{D8F00816-14C4-49FC-8389-FEBECB5D3F86}" dt="2024-08-09T03:21:53.433" v="60" actId="20577"/>
        <pc:sldMkLst>
          <pc:docMk/>
          <pc:sldMk cId="1245190186" sldId="4551"/>
        </pc:sldMkLst>
      </pc:sldChg>
      <pc:sldChg chg="modSp add mod ord">
        <pc:chgData name="贵申 王" userId="201fba2491c5f930" providerId="LiveId" clId="{D8F00816-14C4-49FC-8389-FEBECB5D3F86}" dt="2024-08-09T03:22:09.744" v="68" actId="20577"/>
        <pc:sldMkLst>
          <pc:docMk/>
          <pc:sldMk cId="914518459" sldId="4552"/>
        </pc:sldMkLst>
      </pc:sldChg>
      <pc:sldChg chg="del">
        <pc:chgData name="贵申 王" userId="201fba2491c5f930" providerId="LiveId" clId="{D8F00816-14C4-49FC-8389-FEBECB5D3F86}" dt="2024-08-09T02:33:19.236" v="4" actId="47"/>
        <pc:sldMkLst>
          <pc:docMk/>
          <pc:sldMk cId="1838928395" sldId="4552"/>
        </pc:sldMkLst>
      </pc:sldChg>
      <pc:sldChg chg="modSp add mod ord">
        <pc:chgData name="贵申 王" userId="201fba2491c5f930" providerId="LiveId" clId="{D8F00816-14C4-49FC-8389-FEBECB5D3F86}" dt="2024-08-09T03:22:27.044" v="76" actId="20577"/>
        <pc:sldMkLst>
          <pc:docMk/>
          <pc:sldMk cId="1364207380" sldId="4553"/>
        </pc:sldMkLst>
      </pc:sldChg>
      <pc:sldChg chg="modSp add mod">
        <pc:chgData name="贵申 王" userId="201fba2491c5f930" providerId="LiveId" clId="{D8F00816-14C4-49FC-8389-FEBECB5D3F86}" dt="2024-08-09T03:22:39.386" v="84" actId="20577"/>
        <pc:sldMkLst>
          <pc:docMk/>
          <pc:sldMk cId="3474690180" sldId="4554"/>
        </pc:sldMkLst>
      </pc:sldChg>
    </pc:docChg>
  </pc:docChgLst>
  <pc:docChgLst>
    <pc:chgData name="贵申" userId="201fba2491c5f930" providerId="LiveId" clId="{66520C8B-83BE-4640-A972-ECD143A85E9F}"/>
    <pc:docChg chg="addSld modSld">
      <pc:chgData name="贵申" userId="201fba2491c5f930" providerId="LiveId" clId="{66520C8B-83BE-4640-A972-ECD143A85E9F}" dt="2023-08-11T01:14:12.810" v="295" actId="20577"/>
      <pc:docMkLst>
        <pc:docMk/>
      </pc:docMkLst>
      <pc:sldChg chg="modSp add mod">
        <pc:chgData name="贵申" userId="201fba2491c5f930" providerId="LiveId" clId="{66520C8B-83BE-4640-A972-ECD143A85E9F}" dt="2023-08-11T01:04:48.319" v="236" actId="20577"/>
        <pc:sldMkLst>
          <pc:docMk/>
          <pc:sldMk cId="0" sldId="4547"/>
        </pc:sldMkLst>
      </pc:sldChg>
      <pc:sldChg chg="modSp add mod">
        <pc:chgData name="贵申" userId="201fba2491c5f930" providerId="LiveId" clId="{66520C8B-83BE-4640-A972-ECD143A85E9F}" dt="2023-08-11T01:05:05.660" v="238" actId="20577"/>
        <pc:sldMkLst>
          <pc:docMk/>
          <pc:sldMk cId="4218976959" sldId="4548"/>
        </pc:sldMkLst>
      </pc:sldChg>
      <pc:sldChg chg="modSp add mod">
        <pc:chgData name="贵申" userId="201fba2491c5f930" providerId="LiveId" clId="{66520C8B-83BE-4640-A972-ECD143A85E9F}" dt="2023-08-11T01:05:24.772" v="244" actId="20577"/>
        <pc:sldMkLst>
          <pc:docMk/>
          <pc:sldMk cId="1872253901" sldId="4549"/>
        </pc:sldMkLst>
      </pc:sldChg>
      <pc:sldChg chg="modSp add mod">
        <pc:chgData name="贵申" userId="201fba2491c5f930" providerId="LiveId" clId="{66520C8B-83BE-4640-A972-ECD143A85E9F}" dt="2023-08-11T01:14:12.810" v="295" actId="20577"/>
        <pc:sldMkLst>
          <pc:docMk/>
          <pc:sldMk cId="1388411505" sldId="4550"/>
        </pc:sldMkLst>
      </pc:sldChg>
      <pc:sldChg chg="modSp add mod">
        <pc:chgData name="贵申" userId="201fba2491c5f930" providerId="LiveId" clId="{66520C8B-83BE-4640-A972-ECD143A85E9F}" dt="2023-08-11T01:09:33.956" v="278" actId="20577"/>
        <pc:sldMkLst>
          <pc:docMk/>
          <pc:sldMk cId="886383704" sldId="4551"/>
        </pc:sldMkLst>
      </pc:sldChg>
      <pc:sldChg chg="modSp add mod">
        <pc:chgData name="贵申" userId="201fba2491c5f930" providerId="LiveId" clId="{66520C8B-83BE-4640-A972-ECD143A85E9F}" dt="2023-08-11T01:12:11.956" v="293" actId="20577"/>
        <pc:sldMkLst>
          <pc:docMk/>
          <pc:sldMk cId="1838928395" sldId="455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7578AD2-C8CF-9713-CE0A-7FAFACB7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A5AED49-4264-EBB9-56CB-1E420D9D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9E7A33-29FB-09FF-0EA8-A2CA24B8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33DA-4AF1-4EFD-9A1F-1FA3AE3F1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09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82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1/8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主，我愿像祢！亲爱救赎主，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常等候盼望，恳切祷告，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我甘愿抛弃世上的珍宝，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披戴主耶稣，圣洁美好。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blessed Redeemer,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is my constant longing and prayer;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Gladly I’ll forfeit all of earth’s treasures,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Jesus, Thy perfect likeness to wear.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2/8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副歌：我愿像恩主，我愿像恩主，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亲爱救赎主，纯洁像祢；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进入祢甘甜，进入祢丰盛，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在我心深处，印记主名。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O, to be like Thee,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Blessed Redeemer, pure as Thou art;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 in Thy sweetness, come in Thy fullness;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1245190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3/8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主，我愿像祢！心中满怜悯，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慈爱与宽恕，良善温文，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常鼓励帮助软弱孤苦者，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殷勤去寻找失丧罪人。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full of compassion,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Loving, forgiving, tender, and kind,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Helping the helpless, cheering the fainting,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Seeking the wandering sinner to find.</a:t>
            </a:r>
          </a:p>
        </p:txBody>
      </p:sp>
    </p:spTree>
    <p:extLst>
      <p:ext uri="{BB962C8B-B14F-4D97-AF65-F5344CB8AC3E}">
        <p14:creationId xmlns:p14="http://schemas.microsoft.com/office/powerpoint/2010/main" val="12994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4/8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副歌：我愿像恩主，我愿像恩主，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亲爱救赎主，纯洁像祢；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进入祢甘甜，进入祢丰盛，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在我心深处，印记主名。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O, to be like Thee,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Blessed Redeemer, pure as Thou art;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 in Thy sweetness, come in Thy fullness;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914518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5/8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主，我愿像祢！存谦卑心灵，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柔顺且圣洁，勇敢忍耐，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宁愿被欺负，不怕受凌辱，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甘心受痛苦，使人得赎。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lowly in spirit,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and harmless, patient and brave;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Meekly enduring cruel reproaches,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Willing to suffer others to save.</a:t>
            </a:r>
          </a:p>
        </p:txBody>
      </p:sp>
    </p:spTree>
    <p:extLst>
      <p:ext uri="{BB962C8B-B14F-4D97-AF65-F5344CB8AC3E}">
        <p14:creationId xmlns:p14="http://schemas.microsoft.com/office/powerpoint/2010/main" val="167835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6/8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副歌：我愿像恩主，我愿像恩主，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亲爱救赎主，纯洁像祢；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进入祢甘甜，进入祢丰盛，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在我心深处，印记主名。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O, to be like Thee,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Blessed Redeemer, pure as Thou art;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 in Thy sweetness, come in Thy fullness;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1364207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7/8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主，我愿像祢！求听我祈求，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以爱与圣灵充满心头，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洁净我心殿，可作祢居所，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天家为我家，生命稳妥。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while I am pleading,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Pour out Thy Spirit, fill with Thy love;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 me a temple meet for Thy dwelling,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Fit me for life and Heaven above.</a:t>
            </a:r>
          </a:p>
        </p:txBody>
      </p:sp>
    </p:spTree>
    <p:extLst>
      <p:ext uri="{BB962C8B-B14F-4D97-AF65-F5344CB8AC3E}">
        <p14:creationId xmlns:p14="http://schemas.microsoft.com/office/powerpoint/2010/main" val="157725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972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383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主，我愿像祢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O, to Be Like Thee 8/8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707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副歌：我愿像恩主，我愿像恩主，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亲爱救赎主，纯洁像祢；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进入祢甘甜，进入祢丰盛，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在我心深处，印记主名。</a:t>
            </a: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endParaRPr lang="en-US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O, to be like Thee! O, to be like Thee,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Blessed Redeemer, pure as Thou art;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 in Thy sweetness, come in Thy fullness;</a:t>
            </a:r>
          </a:p>
          <a:p>
            <a:pPr algn="ctr"/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Stamp Thine own image deep on my heart.</a:t>
            </a:r>
          </a:p>
        </p:txBody>
      </p:sp>
    </p:spTree>
    <p:extLst>
      <p:ext uri="{BB962C8B-B14F-4D97-AF65-F5344CB8AC3E}">
        <p14:creationId xmlns:p14="http://schemas.microsoft.com/office/powerpoint/2010/main" val="3474690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799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Microsoft YaHei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2023-08-10T02:05:21Z</dcterms:created>
  <dcterms:modified xsi:type="dcterms:W3CDTF">2025-10-17T02:21:05Z</dcterms:modified>
</cp:coreProperties>
</file>